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5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804" y="1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87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687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364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058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759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997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38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496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03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6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89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2EAEF-30F6-4633-BFFD-4B205D07CCD2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4D929-7EC5-498F-8F09-BC99C4C9D1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7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11 Grupo"/>
          <p:cNvGrpSpPr/>
          <p:nvPr/>
        </p:nvGrpSpPr>
        <p:grpSpPr>
          <a:xfrm>
            <a:off x="467544" y="455990"/>
            <a:ext cx="4333875" cy="3581400"/>
            <a:chOff x="0" y="457200"/>
            <a:chExt cx="4333875" cy="3581400"/>
          </a:xfrm>
        </p:grpSpPr>
        <p:pic>
          <p:nvPicPr>
            <p:cNvPr id="2057" name="image12.png" descr="https://lh3.googleusercontent.com/UeqEevx5MYtkUMuwM4SBuheAMuku5uaAZTfRUwsHuJItaQ4jxt8A4wd3_zF39zh5zGbbWrhFg-SgwLYLgltz_ofbJvCZAmu33vQvgkWHBoUxxGaef_nzYpL4B4IktrVqf6fg94sgFIQ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8" t="2272" r="25040" b="36385"/>
            <a:stretch>
              <a:fillRect/>
            </a:stretch>
          </p:blipFill>
          <p:spPr bwMode="auto">
            <a:xfrm>
              <a:off x="0" y="457200"/>
              <a:ext cx="4333875" cy="3581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9" name="8 Conector recto de flecha"/>
            <p:cNvCxnSpPr/>
            <p:nvPr/>
          </p:nvCxnSpPr>
          <p:spPr>
            <a:xfrm flipH="1" flipV="1">
              <a:off x="1882868" y="981513"/>
              <a:ext cx="913765" cy="1958975"/>
            </a:xfrm>
            <a:prstGeom prst="straightConnector1">
              <a:avLst/>
            </a:prstGeom>
            <a:noFill/>
            <a:ln w="76200" cap="flat" cmpd="sng">
              <a:solidFill>
                <a:srgbClr val="00FDC8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sp>
          <p:nvSpPr>
            <p:cNvPr id="7" name="Rectángulo 31"/>
            <p:cNvSpPr>
              <a:spLocks noChangeArrowheads="1"/>
            </p:cNvSpPr>
            <p:nvPr/>
          </p:nvSpPr>
          <p:spPr bwMode="auto">
            <a:xfrm>
              <a:off x="1317624" y="669925"/>
              <a:ext cx="1022127" cy="26341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>
              <a:softEdge rad="31750"/>
            </a:effectLst>
          </p:spPr>
          <p:txBody>
            <a:bodyPr vert="horz" wrap="square" lIns="91425" tIns="45698" rIns="91425" bIns="4569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CO" altLang="es-CO" sz="1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itchFamily="34" charset="0"/>
                  <a:ea typeface="Calibri" pitchFamily="34" charset="0"/>
                  <a:cs typeface="Calibri" pitchFamily="34" charset="0"/>
                </a:rPr>
                <a:t>Código 1b</a:t>
              </a:r>
              <a:endParaRPr kumimoji="0" lang="es-CO" altLang="es-CO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8" name="Elipse 33"/>
            <p:cNvSpPr>
              <a:spLocks noChangeArrowheads="1"/>
            </p:cNvSpPr>
            <p:nvPr/>
          </p:nvSpPr>
          <p:spPr bwMode="auto">
            <a:xfrm>
              <a:off x="2622550" y="3041650"/>
              <a:ext cx="723900" cy="714375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5" tIns="91425" rIns="91425" bIns="91425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s-CO" altLang="es-CO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5" name="Rectangle 21"/>
          <p:cNvSpPr>
            <a:spLocks noChangeArrowheads="1"/>
          </p:cNvSpPr>
          <p:nvPr/>
        </p:nvSpPr>
        <p:spPr bwMode="auto">
          <a:xfrm>
            <a:off x="152400" y="609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16" name="15 Grupo"/>
          <p:cNvGrpSpPr/>
          <p:nvPr/>
        </p:nvGrpSpPr>
        <p:grpSpPr>
          <a:xfrm>
            <a:off x="5580112" y="831735"/>
            <a:ext cx="3038475" cy="2667000"/>
            <a:chOff x="5580112" y="831735"/>
            <a:chExt cx="3038475" cy="2667000"/>
          </a:xfrm>
        </p:grpSpPr>
        <p:pic>
          <p:nvPicPr>
            <p:cNvPr id="2065" name="image22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169"/>
            <a:stretch>
              <a:fillRect/>
            </a:stretch>
          </p:blipFill>
          <p:spPr bwMode="auto">
            <a:xfrm>
              <a:off x="5580112" y="831735"/>
              <a:ext cx="3038475" cy="266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Elipse 69"/>
            <p:cNvSpPr>
              <a:spLocks noChangeArrowheads="1"/>
            </p:cNvSpPr>
            <p:nvPr/>
          </p:nvSpPr>
          <p:spPr bwMode="auto">
            <a:xfrm>
              <a:off x="7478762" y="1416838"/>
              <a:ext cx="806450" cy="1176338"/>
            </a:xfrm>
            <a:prstGeom prst="ellipse">
              <a:avLst/>
            </a:prstGeom>
            <a:noFill/>
            <a:ln w="38100">
              <a:solidFill>
                <a:srgbClr val="C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25" tIns="91425" rIns="91425" bIns="91425" numCol="1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s-CO" altLang="es-CO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Rectángulo 31"/>
            <p:cNvSpPr>
              <a:spLocks noChangeArrowheads="1"/>
            </p:cNvSpPr>
            <p:nvPr/>
          </p:nvSpPr>
          <p:spPr bwMode="auto">
            <a:xfrm>
              <a:off x="7478762" y="963442"/>
              <a:ext cx="1022127" cy="26341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>
              <a:softEdge rad="31750"/>
            </a:effectLst>
          </p:spPr>
          <p:txBody>
            <a:bodyPr vert="horz" wrap="square" lIns="91425" tIns="45698" rIns="91425" bIns="45698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s-CO" altLang="es-CO" sz="1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Arial" pitchFamily="34" charset="0"/>
                  <a:ea typeface="Calibri" pitchFamily="34" charset="0"/>
                  <a:cs typeface="Calibri" pitchFamily="34" charset="0"/>
                </a:rPr>
                <a:t>Código 2b</a:t>
              </a:r>
              <a:endParaRPr kumimoji="0" lang="es-CO" altLang="es-CO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900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4" name="3 Grupo"/>
          <p:cNvGrpSpPr/>
          <p:nvPr/>
        </p:nvGrpSpPr>
        <p:grpSpPr>
          <a:xfrm>
            <a:off x="1765935" y="1390650"/>
            <a:ext cx="5612130" cy="4076700"/>
            <a:chOff x="1765935" y="1390650"/>
            <a:chExt cx="5612130" cy="4076700"/>
          </a:xfrm>
        </p:grpSpPr>
        <p:pic>
          <p:nvPicPr>
            <p:cNvPr id="6" name="5 Imagen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765935" y="1390650"/>
              <a:ext cx="5612130" cy="4076700"/>
            </a:xfrm>
            <a:prstGeom prst="rect">
              <a:avLst/>
            </a:prstGeom>
          </p:spPr>
        </p:pic>
        <p:grpSp>
          <p:nvGrpSpPr>
            <p:cNvPr id="7" name="11 Grupo"/>
            <p:cNvGrpSpPr/>
            <p:nvPr/>
          </p:nvGrpSpPr>
          <p:grpSpPr>
            <a:xfrm>
              <a:off x="4272854" y="4258849"/>
              <a:ext cx="2459386" cy="304790"/>
              <a:chOff x="2286000" y="299545"/>
              <a:chExt cx="2459421" cy="304800"/>
            </a:xfrm>
          </p:grpSpPr>
          <p:cxnSp>
            <p:nvCxnSpPr>
              <p:cNvPr id="9" name="8 Conector recto de flecha"/>
              <p:cNvCxnSpPr/>
              <p:nvPr/>
            </p:nvCxnSpPr>
            <p:spPr>
              <a:xfrm>
                <a:off x="2916621" y="457200"/>
                <a:ext cx="913765" cy="0"/>
              </a:xfrm>
              <a:prstGeom prst="straightConnector1">
                <a:avLst/>
              </a:prstGeom>
              <a:noFill/>
              <a:ln w="76200" cap="flat" cmpd="sng">
                <a:solidFill>
                  <a:srgbClr val="00FDC8"/>
                </a:solidFill>
                <a:prstDash val="solid"/>
                <a:miter/>
                <a:headEnd type="none" w="med" len="med"/>
                <a:tailEnd type="triangle" w="lg" len="lg"/>
              </a:ln>
            </p:spPr>
          </p:cxnSp>
          <p:sp>
            <p:nvSpPr>
              <p:cNvPr id="12" name="11 Elipse"/>
              <p:cNvSpPr/>
              <p:nvPr/>
            </p:nvSpPr>
            <p:spPr>
              <a:xfrm>
                <a:off x="2286000" y="299545"/>
                <a:ext cx="525101" cy="298739"/>
              </a:xfrm>
              <a:prstGeom prst="ellipse">
                <a:avLst/>
              </a:prstGeom>
              <a:noFill/>
              <a:ln w="38100" cap="flat" cmpd="sng">
                <a:solidFill>
                  <a:srgbClr val="C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</a:pPr>
                <a:r>
                  <a:rPr lang="es-CO" sz="1100">
                    <a:solidFill>
                      <a:srgbClr val="000000"/>
                    </a:solidFill>
                    <a:effectLst/>
                    <a:latin typeface="Calibri"/>
                    <a:ea typeface="Calibri"/>
                    <a:cs typeface="Calibri"/>
                  </a:rPr>
                  <a:t> </a:t>
                </a:r>
              </a:p>
            </p:txBody>
          </p:sp>
          <p:sp>
            <p:nvSpPr>
              <p:cNvPr id="13" name="12 Rectángulo"/>
              <p:cNvSpPr/>
              <p:nvPr/>
            </p:nvSpPr>
            <p:spPr>
              <a:xfrm>
                <a:off x="3831021" y="299545"/>
                <a:ext cx="9144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softEdge rad="63500"/>
              </a:effectLst>
            </p:spPr>
            <p:txBody>
              <a:bodyPr wrap="square" lIns="91425" tIns="45700" rIns="91425" bIns="45700" anchor="t" anchorCtr="0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CO" sz="1200" b="1">
                    <a:solidFill>
                      <a:srgbClr val="000000"/>
                    </a:solidFill>
                    <a:effectLst/>
                    <a:latin typeface="Calibri"/>
                    <a:ea typeface="Calibri"/>
                    <a:cs typeface="Calibri"/>
                  </a:rPr>
                  <a:t>Código 1w</a:t>
                </a:r>
                <a:endParaRPr lang="es-CO" sz="110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3114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pSp>
        <p:nvGrpSpPr>
          <p:cNvPr id="4" name="3 Grupo"/>
          <p:cNvGrpSpPr/>
          <p:nvPr/>
        </p:nvGrpSpPr>
        <p:grpSpPr>
          <a:xfrm>
            <a:off x="1765935" y="1390650"/>
            <a:ext cx="5612130" cy="4076700"/>
            <a:chOff x="1765935" y="1390650"/>
            <a:chExt cx="5612130" cy="4076700"/>
          </a:xfrm>
        </p:grpSpPr>
        <p:pic>
          <p:nvPicPr>
            <p:cNvPr id="6" name="5 Imagen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765935" y="1390650"/>
              <a:ext cx="5612130" cy="4076700"/>
            </a:xfrm>
            <a:prstGeom prst="rect">
              <a:avLst/>
            </a:prstGeom>
          </p:spPr>
        </p:pic>
        <p:grpSp>
          <p:nvGrpSpPr>
            <p:cNvPr id="7" name="11 Grupo"/>
            <p:cNvGrpSpPr/>
            <p:nvPr/>
          </p:nvGrpSpPr>
          <p:grpSpPr>
            <a:xfrm>
              <a:off x="1986887" y="3959314"/>
              <a:ext cx="2219940" cy="894080"/>
              <a:chOff x="0" y="0"/>
              <a:chExt cx="2219972" cy="894108"/>
            </a:xfrm>
          </p:grpSpPr>
          <p:sp>
            <p:nvSpPr>
              <p:cNvPr id="8" name="7 Elipse"/>
              <p:cNvSpPr/>
              <p:nvPr/>
            </p:nvSpPr>
            <p:spPr>
              <a:xfrm>
                <a:off x="1450428" y="441435"/>
                <a:ext cx="769544" cy="452673"/>
              </a:xfrm>
              <a:prstGeom prst="ellipse">
                <a:avLst/>
              </a:prstGeom>
              <a:noFill/>
              <a:ln w="38100" cap="flat" cmpd="sng">
                <a:solidFill>
                  <a:srgbClr val="C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</a:pPr>
                <a:r>
                  <a:rPr lang="es-CO" sz="1100">
                    <a:solidFill>
                      <a:srgbClr val="000000"/>
                    </a:solidFill>
                    <a:effectLst/>
                    <a:latin typeface="Calibri"/>
                    <a:ea typeface="Calibri"/>
                    <a:cs typeface="Calibri"/>
                  </a:rPr>
                  <a:t> </a:t>
                </a:r>
              </a:p>
            </p:txBody>
          </p:sp>
          <p:sp>
            <p:nvSpPr>
              <p:cNvPr id="10" name="9 Rectángulo"/>
              <p:cNvSpPr/>
              <p:nvPr/>
            </p:nvSpPr>
            <p:spPr>
              <a:xfrm>
                <a:off x="0" y="0"/>
                <a:ext cx="9144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softEdge rad="63500"/>
              </a:effectLst>
            </p:spPr>
            <p:txBody>
              <a:bodyPr wrap="square" lIns="91425" tIns="45700" rIns="91425" bIns="45700" anchor="t" anchorCtr="0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CO" sz="1200" b="1">
                    <a:solidFill>
                      <a:srgbClr val="000000"/>
                    </a:solidFill>
                    <a:effectLst/>
                    <a:latin typeface="Calibri"/>
                    <a:ea typeface="Calibri"/>
                    <a:cs typeface="Calibri"/>
                  </a:rPr>
                  <a:t>Código 2w</a:t>
                </a:r>
                <a:endParaRPr lang="es-CO" sz="110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endParaRPr>
              </a:p>
            </p:txBody>
          </p:sp>
          <p:cxnSp>
            <p:nvCxnSpPr>
              <p:cNvPr id="11" name="10 Conector recto de flecha"/>
              <p:cNvCxnSpPr/>
              <p:nvPr/>
            </p:nvCxnSpPr>
            <p:spPr>
              <a:xfrm flipH="1" flipV="1">
                <a:off x="725214" y="315311"/>
                <a:ext cx="735965" cy="320040"/>
              </a:xfrm>
              <a:prstGeom prst="straightConnector1">
                <a:avLst/>
              </a:prstGeom>
              <a:noFill/>
              <a:ln w="76200" cap="flat" cmpd="sng">
                <a:solidFill>
                  <a:srgbClr val="00FDC8"/>
                </a:solidFill>
                <a:prstDash val="solid"/>
                <a:miter/>
                <a:headEnd type="none" w="med" len="med"/>
                <a:tailEnd type="triangle" w="lg" len="lg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45331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5 Grupo"/>
          <p:cNvGrpSpPr/>
          <p:nvPr/>
        </p:nvGrpSpPr>
        <p:grpSpPr>
          <a:xfrm>
            <a:off x="1765935" y="1409700"/>
            <a:ext cx="5612130" cy="4038600"/>
            <a:chOff x="1765935" y="1409700"/>
            <a:chExt cx="5612130" cy="4038600"/>
          </a:xfrm>
        </p:grpSpPr>
        <p:pic>
          <p:nvPicPr>
            <p:cNvPr id="2" name="image6.png"/>
            <p:cNvPicPr/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765935" y="1409700"/>
              <a:ext cx="5612130" cy="4038600"/>
            </a:xfrm>
            <a:prstGeom prst="rect">
              <a:avLst/>
            </a:prstGeom>
            <a:ln/>
          </p:spPr>
        </p:pic>
        <p:grpSp>
          <p:nvGrpSpPr>
            <p:cNvPr id="3" name="16 Grupo"/>
            <p:cNvGrpSpPr/>
            <p:nvPr/>
          </p:nvGrpSpPr>
          <p:grpSpPr>
            <a:xfrm>
              <a:off x="4086086" y="2708920"/>
              <a:ext cx="1350010" cy="1404621"/>
              <a:chOff x="0" y="0"/>
              <a:chExt cx="1350335" cy="1405077"/>
            </a:xfrm>
          </p:grpSpPr>
          <p:sp>
            <p:nvSpPr>
              <p:cNvPr id="4" name="3 Rectángulo"/>
              <p:cNvSpPr/>
              <p:nvPr/>
            </p:nvSpPr>
            <p:spPr>
              <a:xfrm>
                <a:off x="435935" y="0"/>
                <a:ext cx="9144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softEdge rad="63500"/>
              </a:effectLst>
            </p:spPr>
            <p:txBody>
              <a:bodyPr wrap="square" lIns="91425" tIns="45700" rIns="91425" bIns="45700" anchor="t" anchorCtr="0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CO" sz="1200" b="1">
                    <a:solidFill>
                      <a:srgbClr val="000000"/>
                    </a:solidFill>
                    <a:effectLst/>
                    <a:latin typeface="Calibri"/>
                    <a:ea typeface="Calibri"/>
                    <a:cs typeface="Calibri"/>
                  </a:rPr>
                  <a:t>Código 3</a:t>
                </a:r>
                <a:endParaRPr lang="es-CO" sz="110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endParaRPr>
              </a:p>
            </p:txBody>
          </p:sp>
          <p:sp>
            <p:nvSpPr>
              <p:cNvPr id="5" name="4 Elipse"/>
              <p:cNvSpPr/>
              <p:nvPr/>
            </p:nvSpPr>
            <p:spPr>
              <a:xfrm>
                <a:off x="0" y="499731"/>
                <a:ext cx="860080" cy="905346"/>
              </a:xfrm>
              <a:prstGeom prst="ellipse">
                <a:avLst/>
              </a:prstGeom>
              <a:noFill/>
              <a:ln w="38100" cap="flat" cmpd="sng">
                <a:solidFill>
                  <a:srgbClr val="C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</a:pPr>
                <a:r>
                  <a:rPr lang="es-CO" sz="1100">
                    <a:solidFill>
                      <a:srgbClr val="000000"/>
                    </a:solidFill>
                    <a:effectLst/>
                    <a:latin typeface="Calibri"/>
                    <a:ea typeface="Calibri"/>
                    <a:cs typeface="Calibri"/>
                  </a:rPr>
                  <a:t> 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1277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4 Grupo"/>
          <p:cNvGrpSpPr/>
          <p:nvPr/>
        </p:nvGrpSpPr>
        <p:grpSpPr>
          <a:xfrm>
            <a:off x="3112696" y="2194519"/>
            <a:ext cx="3422015" cy="3068955"/>
            <a:chOff x="3112696" y="2194519"/>
            <a:chExt cx="3422015" cy="3068955"/>
          </a:xfrm>
        </p:grpSpPr>
        <p:sp>
          <p:nvSpPr>
            <p:cNvPr id="2" name="1 Rectángulo redondeado"/>
            <p:cNvSpPr/>
            <p:nvPr/>
          </p:nvSpPr>
          <p:spPr>
            <a:xfrm>
              <a:off x="3112696" y="2194519"/>
              <a:ext cx="3422015" cy="3068955"/>
            </a:xfrm>
            <a:prstGeom prst="roundRect">
              <a:avLst>
                <a:gd name="adj" fmla="val 10000"/>
              </a:avLst>
            </a:prstGeom>
            <a:blipFill rotWithShape="0">
              <a:blip r:embed="rId2"/>
              <a:stretch>
                <a:fillRect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s-CO" sz="1100">
                  <a:solidFill>
                    <a:srgbClr val="000000"/>
                  </a:solidFill>
                  <a:effectLst/>
                  <a:ea typeface="Calibri"/>
                  <a:cs typeface="Calibri"/>
                </a:rPr>
                <a:t> 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s-CO" sz="1100">
                  <a:solidFill>
                    <a:srgbClr val="000000"/>
                  </a:solidFill>
                  <a:effectLst/>
                  <a:ea typeface="Calibri"/>
                  <a:cs typeface="Calibri"/>
                </a:rPr>
                <a:t> 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s-CO" sz="1100">
                  <a:solidFill>
                    <a:srgbClr val="000000"/>
                  </a:solidFill>
                  <a:effectLst/>
                  <a:ea typeface="Calibri"/>
                  <a:cs typeface="Calibri"/>
                </a:rPr>
                <a:t> 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s-CO" sz="1100">
                  <a:solidFill>
                    <a:srgbClr val="000000"/>
                  </a:solidFill>
                  <a:effectLst/>
                  <a:ea typeface="Calibri"/>
                  <a:cs typeface="Calibri"/>
                </a:rPr>
                <a:t> </a:t>
              </a:r>
            </a:p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es-CO" sz="1100">
                  <a:solidFill>
                    <a:srgbClr val="000000"/>
                  </a:solidFill>
                  <a:effectLst/>
                  <a:ea typeface="Calibri"/>
                  <a:cs typeface="Calibri"/>
                </a:rPr>
                <a:t> </a:t>
              </a:r>
            </a:p>
          </p:txBody>
        </p:sp>
        <p:sp>
          <p:nvSpPr>
            <p:cNvPr id="3" name="2 Rectángulo"/>
            <p:cNvSpPr/>
            <p:nvPr/>
          </p:nvSpPr>
          <p:spPr>
            <a:xfrm>
              <a:off x="5264711" y="4699594"/>
              <a:ext cx="805180" cy="28003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softEdge rad="63500"/>
            </a:effectLst>
          </p:spPr>
          <p:txBody>
            <a:bodyPr wrap="square" lIns="91425" tIns="45700" rIns="91425" bIns="45700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s-CO" sz="1200" b="1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rPr>
                <a:t>Código 3</a:t>
              </a:r>
              <a:endParaRPr lang="es-CO" sz="1100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</a:endParaRPr>
            </a:p>
          </p:txBody>
        </p:sp>
        <p:sp>
          <p:nvSpPr>
            <p:cNvPr id="4" name="3 Elipse"/>
            <p:cNvSpPr/>
            <p:nvPr/>
          </p:nvSpPr>
          <p:spPr>
            <a:xfrm>
              <a:off x="4231810" y="4266828"/>
              <a:ext cx="648000" cy="900000"/>
            </a:xfrm>
            <a:prstGeom prst="ellipse">
              <a:avLst/>
            </a:prstGeom>
            <a:noFill/>
            <a:ln w="57150" cap="flat" cmpd="sng">
              <a:solidFill>
                <a:srgbClr val="C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es-CO" sz="110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rPr>
                <a:t>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676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4 Grupo"/>
          <p:cNvGrpSpPr/>
          <p:nvPr/>
        </p:nvGrpSpPr>
        <p:grpSpPr>
          <a:xfrm>
            <a:off x="3151505" y="2148840"/>
            <a:ext cx="2840990" cy="2560320"/>
            <a:chOff x="3151505" y="2148840"/>
            <a:chExt cx="2840990" cy="2560320"/>
          </a:xfrm>
        </p:grpSpPr>
        <p:pic>
          <p:nvPicPr>
            <p:cNvPr id="2" name="1 Imagen"/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51505" y="2148840"/>
              <a:ext cx="2840990" cy="2560320"/>
            </a:xfrm>
            <a:prstGeom prst="rect">
              <a:avLst/>
            </a:prstGeom>
            <a:noFill/>
          </p:spPr>
        </p:pic>
        <p:sp>
          <p:nvSpPr>
            <p:cNvPr id="3" name="2 Elipse"/>
            <p:cNvSpPr/>
            <p:nvPr/>
          </p:nvSpPr>
          <p:spPr>
            <a:xfrm>
              <a:off x="3621646" y="2524125"/>
              <a:ext cx="1790700" cy="1809750"/>
            </a:xfrm>
            <a:prstGeom prst="ellipse">
              <a:avLst/>
            </a:prstGeom>
            <a:noFill/>
            <a:ln w="38100" cap="flat" cmpd="sng">
              <a:solidFill>
                <a:srgbClr val="C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es-CO" sz="110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rPr>
                <a:t> </a:t>
              </a:r>
            </a:p>
          </p:txBody>
        </p:sp>
        <p:sp>
          <p:nvSpPr>
            <p:cNvPr id="4" name="3 Rectángulo"/>
            <p:cNvSpPr/>
            <p:nvPr/>
          </p:nvSpPr>
          <p:spPr>
            <a:xfrm>
              <a:off x="5013007" y="4399598"/>
              <a:ext cx="805180" cy="28003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softEdge rad="63500"/>
            </a:effectLst>
          </p:spPr>
          <p:txBody>
            <a:bodyPr wrap="square" lIns="91425" tIns="45700" rIns="91425" bIns="45700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s-CO" sz="1200" b="1" dirty="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rPr>
                <a:t>Código </a:t>
              </a:r>
              <a:r>
                <a:rPr lang="es-CO" sz="1200" b="1" dirty="0" smtClean="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rPr>
                <a:t>4</a:t>
              </a:r>
              <a:endParaRPr lang="es-CO" sz="1100" dirty="0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281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4 Grupo"/>
          <p:cNvGrpSpPr/>
          <p:nvPr/>
        </p:nvGrpSpPr>
        <p:grpSpPr>
          <a:xfrm>
            <a:off x="2421890" y="2075815"/>
            <a:ext cx="4300220" cy="2706370"/>
            <a:chOff x="2421890" y="2075815"/>
            <a:chExt cx="4300220" cy="2706370"/>
          </a:xfrm>
        </p:grpSpPr>
        <p:pic>
          <p:nvPicPr>
            <p:cNvPr id="2" name="image39.png"/>
            <p:cNvPicPr/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2421890" y="2075815"/>
              <a:ext cx="4300220" cy="2706370"/>
            </a:xfrm>
            <a:prstGeom prst="rect">
              <a:avLst/>
            </a:prstGeom>
            <a:ln/>
          </p:spPr>
        </p:pic>
        <p:sp>
          <p:nvSpPr>
            <p:cNvPr id="3" name="2 Elipse"/>
            <p:cNvSpPr/>
            <p:nvPr/>
          </p:nvSpPr>
          <p:spPr>
            <a:xfrm>
              <a:off x="4232652" y="3429000"/>
              <a:ext cx="627380" cy="370840"/>
            </a:xfrm>
            <a:prstGeom prst="ellipse">
              <a:avLst/>
            </a:prstGeom>
            <a:noFill/>
            <a:ln w="38100" cap="flat" cmpd="sng">
              <a:solidFill>
                <a:srgbClr val="C00000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91425" rIns="91425" bIns="91425" anchor="ctr" anchorCtr="0"/>
            <a:lstStyle/>
            <a:p>
              <a:pPr>
                <a:lnSpc>
                  <a:spcPct val="107000"/>
                </a:lnSpc>
                <a:spcAft>
                  <a:spcPts val="0"/>
                </a:spcAft>
              </a:pPr>
              <a:r>
                <a:rPr lang="es-CO" sz="110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rPr>
                <a:t> </a:t>
              </a:r>
            </a:p>
          </p:txBody>
        </p:sp>
        <p:sp>
          <p:nvSpPr>
            <p:cNvPr id="4" name="3 Rectángulo"/>
            <p:cNvSpPr/>
            <p:nvPr/>
          </p:nvSpPr>
          <p:spPr>
            <a:xfrm>
              <a:off x="5783044" y="4399598"/>
              <a:ext cx="805180" cy="280035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softEdge rad="63500"/>
            </a:effectLst>
          </p:spPr>
          <p:txBody>
            <a:bodyPr wrap="square" lIns="91425" tIns="45700" rIns="91425" bIns="45700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s-CO" sz="1200" b="1" dirty="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rPr>
                <a:t>Código </a:t>
              </a:r>
              <a:r>
                <a:rPr lang="es-CO" sz="1200" b="1" dirty="0">
                  <a:solidFill>
                    <a:srgbClr val="000000"/>
                  </a:solidFill>
                  <a:latin typeface="Calibri"/>
                  <a:ea typeface="Calibri"/>
                  <a:cs typeface="Calibri"/>
                </a:rPr>
                <a:t>5</a:t>
              </a:r>
              <a:endParaRPr lang="es-CO" sz="1100" dirty="0">
                <a:solidFill>
                  <a:srgbClr val="000000"/>
                </a:solidFill>
                <a:effectLst/>
                <a:latin typeface="Calibri"/>
                <a:ea typeface="Calibri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8844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8 Grupo"/>
          <p:cNvGrpSpPr/>
          <p:nvPr/>
        </p:nvGrpSpPr>
        <p:grpSpPr>
          <a:xfrm>
            <a:off x="1043608" y="1461095"/>
            <a:ext cx="4810125" cy="4702199"/>
            <a:chOff x="1043608" y="1461095"/>
            <a:chExt cx="4810125" cy="4702199"/>
          </a:xfrm>
        </p:grpSpPr>
        <p:pic>
          <p:nvPicPr>
            <p:cNvPr id="4097" name="Imagen 6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012"/>
            <a:stretch/>
          </p:blipFill>
          <p:spPr bwMode="auto">
            <a:xfrm>
              <a:off x="1043608" y="1461095"/>
              <a:ext cx="4810125" cy="47021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ángulo 37"/>
            <p:cNvSpPr>
              <a:spLocks noChangeArrowheads="1"/>
            </p:cNvSpPr>
            <p:nvPr/>
          </p:nvSpPr>
          <p:spPr bwMode="auto">
            <a:xfrm>
              <a:off x="1209328" y="1828056"/>
              <a:ext cx="9144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softEdge rad="63500"/>
            </a:effectLst>
          </p:spPr>
          <p:txBody>
            <a:bodyPr wrap="square" lIns="91425" tIns="45700" rIns="91425" bIns="45700" anchor="t" anchorCtr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s-CO" altLang="es-CO" sz="1200" b="1">
                  <a:solidFill>
                    <a:srgbClr val="000000"/>
                  </a:solidFill>
                  <a:latin typeface="Calibri"/>
                  <a:ea typeface="Calibri"/>
                  <a:cs typeface="Calibri"/>
                </a:rPr>
                <a:t>Código 6</a:t>
              </a:r>
            </a:p>
          </p:txBody>
        </p:sp>
        <p:cxnSp>
          <p:nvCxnSpPr>
            <p:cNvPr id="4" name="3 Conector recto de flecha"/>
            <p:cNvCxnSpPr/>
            <p:nvPr/>
          </p:nvCxnSpPr>
          <p:spPr>
            <a:xfrm rot="10800000">
              <a:off x="1511300" y="2168525"/>
              <a:ext cx="796290" cy="1176655"/>
            </a:xfrm>
            <a:prstGeom prst="straightConnector1">
              <a:avLst/>
            </a:prstGeom>
            <a:noFill/>
            <a:ln w="76200" cap="flat" cmpd="sng">
              <a:solidFill>
                <a:srgbClr val="00FDC8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cxnSp>
          <p:nvCxnSpPr>
            <p:cNvPr id="5" name="4 Conector recto de flecha"/>
            <p:cNvCxnSpPr/>
            <p:nvPr/>
          </p:nvCxnSpPr>
          <p:spPr>
            <a:xfrm rot="10800000">
              <a:off x="1936750" y="2195195"/>
              <a:ext cx="2525395" cy="1475105"/>
            </a:xfrm>
            <a:prstGeom prst="straightConnector1">
              <a:avLst/>
            </a:prstGeom>
            <a:noFill/>
            <a:ln w="76200" cap="flat" cmpd="sng">
              <a:solidFill>
                <a:srgbClr val="00FDC8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cxnSp>
          <p:nvCxnSpPr>
            <p:cNvPr id="6" name="5 Conector recto de flecha"/>
            <p:cNvCxnSpPr/>
            <p:nvPr/>
          </p:nvCxnSpPr>
          <p:spPr>
            <a:xfrm flipH="1" flipV="1">
              <a:off x="2163444" y="1980456"/>
              <a:ext cx="1113157" cy="223629"/>
            </a:xfrm>
            <a:prstGeom prst="straightConnector1">
              <a:avLst/>
            </a:prstGeom>
            <a:noFill/>
            <a:ln w="76200" cap="flat" cmpd="sng">
              <a:solidFill>
                <a:srgbClr val="00FDC8"/>
              </a:solidFill>
              <a:prstDash val="solid"/>
              <a:miter/>
              <a:headEnd type="none" w="med" len="med"/>
              <a:tailEnd type="triangle" w="lg" len="lg"/>
            </a:ln>
          </p:spPr>
        </p:cxnSp>
      </p:grpSp>
      <p:sp>
        <p:nvSpPr>
          <p:cNvPr id="3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406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6 Grupo"/>
          <p:cNvGrpSpPr/>
          <p:nvPr/>
        </p:nvGrpSpPr>
        <p:grpSpPr>
          <a:xfrm>
            <a:off x="1751965" y="1606550"/>
            <a:ext cx="5640070" cy="3644900"/>
            <a:chOff x="1751965" y="1606550"/>
            <a:chExt cx="5640070" cy="3644900"/>
          </a:xfrm>
        </p:grpSpPr>
        <p:pic>
          <p:nvPicPr>
            <p:cNvPr id="2" name="1 Imagen"/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1965" y="1606550"/>
              <a:ext cx="5640070" cy="3644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" name="20 Grupo"/>
            <p:cNvGrpSpPr/>
            <p:nvPr/>
          </p:nvGrpSpPr>
          <p:grpSpPr>
            <a:xfrm>
              <a:off x="2024013" y="2457044"/>
              <a:ext cx="1539875" cy="2484124"/>
              <a:chOff x="0" y="0"/>
              <a:chExt cx="1540244" cy="2484474"/>
            </a:xfrm>
          </p:grpSpPr>
          <p:sp>
            <p:nvSpPr>
              <p:cNvPr id="4" name="3 Rectángulo"/>
              <p:cNvSpPr/>
              <p:nvPr/>
            </p:nvSpPr>
            <p:spPr>
              <a:xfrm>
                <a:off x="0" y="2179674"/>
                <a:ext cx="83947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softEdge rad="63500"/>
              </a:effectLst>
            </p:spPr>
            <p:txBody>
              <a:bodyPr wrap="square" lIns="91425" tIns="45700" rIns="91425" bIns="45700" anchor="t" anchorCtr="0">
                <a:no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s-CO" sz="1200" b="1">
                    <a:solidFill>
                      <a:srgbClr val="000000"/>
                    </a:solidFill>
                    <a:effectLst/>
                    <a:latin typeface="Calibri"/>
                    <a:ea typeface="Calibri"/>
                    <a:cs typeface="Calibri"/>
                  </a:rPr>
                  <a:t>Código 6</a:t>
                </a:r>
                <a:endParaRPr lang="es-CO" sz="1100">
                  <a:solidFill>
                    <a:srgbClr val="000000"/>
                  </a:solidFill>
                  <a:effectLst/>
                  <a:latin typeface="Calibri"/>
                  <a:ea typeface="Calibri"/>
                  <a:cs typeface="Calibri"/>
                </a:endParaRPr>
              </a:p>
            </p:txBody>
          </p:sp>
          <p:sp>
            <p:nvSpPr>
              <p:cNvPr id="5" name="4 Elipse"/>
              <p:cNvSpPr/>
              <p:nvPr/>
            </p:nvSpPr>
            <p:spPr>
              <a:xfrm>
                <a:off x="308344" y="0"/>
                <a:ext cx="1231900" cy="723900"/>
              </a:xfrm>
              <a:prstGeom prst="ellipse">
                <a:avLst/>
              </a:prstGeom>
              <a:noFill/>
              <a:ln w="38100" cap="flat" cmpd="sng">
                <a:solidFill>
                  <a:srgbClr val="C0000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/>
              <a:lstStyle/>
              <a:p>
                <a:pPr>
                  <a:lnSpc>
                    <a:spcPct val="107000"/>
                  </a:lnSpc>
                  <a:spcAft>
                    <a:spcPts val="0"/>
                  </a:spcAft>
                </a:pPr>
                <a:r>
                  <a:rPr lang="es-CO" sz="1100">
                    <a:solidFill>
                      <a:srgbClr val="000000"/>
                    </a:solidFill>
                    <a:effectLst/>
                    <a:latin typeface="Calibri"/>
                    <a:ea typeface="Calibri"/>
                    <a:cs typeface="Calibri"/>
                  </a:rPr>
                  <a:t> </a:t>
                </a:r>
              </a:p>
            </p:txBody>
          </p:sp>
          <p:cxnSp>
            <p:nvCxnSpPr>
              <p:cNvPr id="6" name="5 Conector recto de flecha"/>
              <p:cNvCxnSpPr/>
              <p:nvPr/>
            </p:nvCxnSpPr>
            <p:spPr>
              <a:xfrm flipH="1">
                <a:off x="414670" y="669851"/>
                <a:ext cx="198755" cy="1543050"/>
              </a:xfrm>
              <a:prstGeom prst="straightConnector1">
                <a:avLst/>
              </a:prstGeom>
              <a:noFill/>
              <a:ln w="76200" cap="flat" cmpd="sng">
                <a:solidFill>
                  <a:srgbClr val="00FDC8"/>
                </a:solidFill>
                <a:prstDash val="solid"/>
                <a:miter/>
                <a:headEnd type="none" w="med" len="med"/>
                <a:tailEnd type="triangle" w="lg" len="lg"/>
              </a:ln>
            </p:spPr>
          </p:cxnSp>
        </p:grpSp>
      </p:grpSp>
    </p:spTree>
    <p:extLst>
      <p:ext uri="{BB962C8B-B14F-4D97-AF65-F5344CB8AC3E}">
        <p14:creationId xmlns:p14="http://schemas.microsoft.com/office/powerpoint/2010/main" val="42098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20</Words>
  <Application>Microsoft Office PowerPoint</Application>
  <PresentationFormat>Presentación en pantalla (4:3)</PresentationFormat>
  <Paragraphs>22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Enrique Diaz Infante</dc:creator>
  <cp:lastModifiedBy>Enrique Diaz Infante</cp:lastModifiedBy>
  <cp:revision>6</cp:revision>
  <dcterms:created xsi:type="dcterms:W3CDTF">2017-08-29T13:25:40Z</dcterms:created>
  <dcterms:modified xsi:type="dcterms:W3CDTF">2017-08-30T00:03:18Z</dcterms:modified>
</cp:coreProperties>
</file>

<file path=docProps/thumbnail.jpeg>
</file>